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4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3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1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D8C-D619-4A8C-BF72-6B7C45966084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29085-E62A-45ED-A512-321C43923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8200" y="827782"/>
            <a:ext cx="3810000" cy="107721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cap="small" spc="600" dirty="0" smtClean="0">
                <a:solidFill>
                  <a:schemeClr val="bg1"/>
                </a:solidFill>
              </a:rPr>
              <a:t>Daily Visitor</a:t>
            </a:r>
          </a:p>
          <a:p>
            <a:r>
              <a:rPr lang="en-US" sz="3200" b="1" cap="small" spc="600" dirty="0" smtClean="0">
                <a:solidFill>
                  <a:schemeClr val="bg1"/>
                </a:solidFill>
              </a:rPr>
              <a:t>Parking Permit</a:t>
            </a:r>
            <a:endParaRPr lang="en-US" sz="3200" b="1" cap="small" spc="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7432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Date Issued: </a:t>
            </a:r>
            <a:r>
              <a:rPr lang="en-US" sz="2400" dirty="0" smtClean="0">
                <a:solidFill>
                  <a:srgbClr val="FF0000"/>
                </a:solidFill>
              </a:rPr>
              <a:t>September 20, 2018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Event: </a:t>
            </a:r>
            <a:r>
              <a:rPr lang="en-US" sz="2400" dirty="0" smtClean="0">
                <a:solidFill>
                  <a:srgbClr val="FF0000"/>
                </a:solidFill>
              </a:rPr>
              <a:t>Alabama AFP Summit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Parking Location: </a:t>
            </a:r>
            <a:r>
              <a:rPr lang="en-US" sz="2400" dirty="0" smtClean="0">
                <a:solidFill>
                  <a:srgbClr val="FF0000"/>
                </a:solidFill>
              </a:rPr>
              <a:t>Track &amp; Soccer Stadium Lot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65343"/>
            <a:ext cx="39243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27432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Date Expired: </a:t>
            </a:r>
            <a:r>
              <a:rPr lang="en-US" sz="2400" dirty="0" smtClean="0">
                <a:solidFill>
                  <a:srgbClr val="FF0000"/>
                </a:solidFill>
              </a:rPr>
              <a:t>September 21, 2018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Contact: </a:t>
            </a:r>
            <a:r>
              <a:rPr lang="en-US" sz="2400" dirty="0" smtClean="0">
                <a:solidFill>
                  <a:srgbClr val="FF0000"/>
                </a:solidFill>
              </a:rPr>
              <a:t>Rusty Yerkes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</a:t>
            </a:r>
            <a:r>
              <a:rPr lang="en-US" sz="2400" dirty="0" smtClean="0">
                <a:solidFill>
                  <a:srgbClr val="FF0000"/>
                </a:solidFill>
              </a:rPr>
              <a:t>205-726-2051</a:t>
            </a:r>
          </a:p>
        </p:txBody>
      </p:sp>
    </p:spTree>
    <p:extLst>
      <p:ext uri="{BB962C8B-B14F-4D97-AF65-F5344CB8AC3E}">
        <p14:creationId xmlns:p14="http://schemas.microsoft.com/office/powerpoint/2010/main" val="401926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Cornelison, Steven</cp:lastModifiedBy>
  <cp:revision>5</cp:revision>
  <dcterms:created xsi:type="dcterms:W3CDTF">2016-12-11T02:46:02Z</dcterms:created>
  <dcterms:modified xsi:type="dcterms:W3CDTF">2018-08-28T05:32:05Z</dcterms:modified>
</cp:coreProperties>
</file>